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6" r:id="rId5"/>
  </p:sldMasterIdLst>
  <p:notesMasterIdLst>
    <p:notesMasterId r:id="rId12"/>
  </p:notesMasterIdLst>
  <p:handoutMasterIdLst>
    <p:handoutMasterId r:id="rId13"/>
  </p:handoutMasterIdLst>
  <p:sldIdLst>
    <p:sldId id="479" r:id="rId6"/>
    <p:sldId id="502" r:id="rId7"/>
    <p:sldId id="492" r:id="rId8"/>
    <p:sldId id="518" r:id="rId9"/>
    <p:sldId id="519" r:id="rId10"/>
    <p:sldId id="520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chefter" initials="D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59D2"/>
    <a:srgbClr val="8859C7"/>
    <a:srgbClr val="CF92DD"/>
    <a:srgbClr val="BC8FDD"/>
    <a:srgbClr val="9F5FCF"/>
    <a:srgbClr val="7E36B4"/>
    <a:srgbClr val="5494C3"/>
    <a:srgbClr val="5F8FB7"/>
    <a:srgbClr val="5F8FBC"/>
    <a:srgbClr val="5F8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60984" autoAdjust="0"/>
  </p:normalViewPr>
  <p:slideViewPr>
    <p:cSldViewPr snapToGrid="0">
      <p:cViewPr varScale="1">
        <p:scale>
          <a:sx n="70" d="100"/>
          <a:sy n="70" d="100"/>
        </p:scale>
        <p:origin x="3060" y="54"/>
      </p:cViewPr>
      <p:guideLst>
        <p:guide orient="horz" pos="3139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97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5" charset="-128"/>
                <a:cs typeface="Arial" pitchFamily="34" charset="0"/>
              </a:defRPr>
            </a:lvl1pPr>
          </a:lstStyle>
          <a:p>
            <a:pPr>
              <a:defRPr/>
            </a:pPr>
            <a:fld id="{C0A226C8-23D1-4DB3-BC40-F37252DA6986}" type="datetime1">
              <a:rPr lang="en-US"/>
              <a:pPr>
                <a:defRPr/>
              </a:pPr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5" charset="-128"/>
                <a:cs typeface="Arial" pitchFamily="34" charset="0"/>
              </a:defRPr>
            </a:lvl1pPr>
          </a:lstStyle>
          <a:p>
            <a:pPr>
              <a:defRPr/>
            </a:pPr>
            <a:fld id="{0AF13733-1534-4157-BA1E-629EEB912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06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ヒラギノ角ゴ Pro W3" pitchFamily="5" charset="-128"/>
                <a:cs typeface="Arial" pitchFamily="34" charset="0"/>
              </a:defRPr>
            </a:lvl1pPr>
          </a:lstStyle>
          <a:p>
            <a:pPr>
              <a:defRPr/>
            </a:pPr>
            <a:fld id="{2B2D8466-199F-451B-AE26-5802A8FAD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5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D8466-199F-451B-AE26-5802A8FAD8E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6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2DBF2AE7-C311-4744-BEE6-C97D92ADB4B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586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D8466-199F-451B-AE26-5802A8FAD8E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D8466-199F-451B-AE26-5802A8FAD8E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00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D8466-199F-451B-AE26-5802A8FAD8E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38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D8466-199F-451B-AE26-5802A8FAD8E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4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6591"/>
            <a:ext cx="7772400" cy="1470025"/>
          </a:xfrm>
        </p:spPr>
        <p:txBody>
          <a:bodyPr/>
          <a:lstStyle>
            <a:lvl1pPr>
              <a:defRPr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86306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rgbClr val="4D4F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92F4-0F3D-478E-98B1-F3642C11F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6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65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435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558800"/>
            <a:ext cx="8229600" cy="1588"/>
          </a:xfrm>
          <a:prstGeom prst="line">
            <a:avLst/>
          </a:prstGeom>
          <a:ln w="12700" cap="flat" cmpd="sng" algn="ctr">
            <a:solidFill>
              <a:srgbClr val="C8C8C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6175"/>
            <a:ext cx="8229600" cy="3177821"/>
          </a:xfrm>
        </p:spPr>
        <p:txBody>
          <a:bodyPr>
            <a:noAutofit/>
          </a:bodyPr>
          <a:lstStyle>
            <a:lvl1pPr algn="ctr">
              <a:buFontTx/>
              <a:buNone/>
              <a:defRPr sz="1200">
                <a:solidFill>
                  <a:srgbClr val="4D4F53"/>
                </a:solidFill>
              </a:defRPr>
            </a:lvl1pPr>
            <a:lvl2pPr algn="ctr">
              <a:defRPr sz="1800"/>
            </a:lvl2pPr>
            <a:lvl3pPr algn="ctr">
              <a:defRPr sz="1800"/>
            </a:lvl3pPr>
            <a:lvl4pPr algn="ctr">
              <a:defRPr sz="1800"/>
            </a:lvl4pPr>
            <a:lvl5pPr algn="ctr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1564"/>
            <a:ext cx="8229600" cy="1143000"/>
          </a:xfrm>
        </p:spPr>
        <p:txBody>
          <a:bodyPr/>
          <a:lstStyle>
            <a:lvl1pPr>
              <a:defRPr sz="1800" cap="all">
                <a:solidFill>
                  <a:srgbClr val="4D4F5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452234" y="130872"/>
            <a:ext cx="8229600" cy="434975"/>
          </a:xfrm>
        </p:spPr>
        <p:txBody>
          <a:bodyPr anchor="ctr">
            <a:noAutofit/>
          </a:bodyPr>
          <a:lstStyle>
            <a:lvl1pPr algn="l">
              <a:buFontTx/>
              <a:buNone/>
              <a:defRPr sz="1000" baseline="0">
                <a:solidFill>
                  <a:srgbClr val="4D4F5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F44EE-7EA0-44BF-87D4-C12E3E3D8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3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457200" y="1081088"/>
            <a:ext cx="8229600" cy="1587"/>
          </a:xfrm>
          <a:prstGeom prst="line">
            <a:avLst/>
          </a:prstGeom>
          <a:ln w="12700" cap="flat" cmpd="sng" algn="ctr">
            <a:solidFill>
              <a:srgbClr val="C8C8C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sz="half" idx="18"/>
          </p:nvPr>
        </p:nvSpPr>
        <p:spPr>
          <a:xfrm>
            <a:off x="4644922" y="1600200"/>
            <a:ext cx="3536041" cy="4525963"/>
          </a:xfrm>
        </p:spPr>
        <p:txBody>
          <a:bodyPr>
            <a:noAutofit/>
          </a:bodyPr>
          <a:lstStyle>
            <a:lvl1pPr>
              <a:defRPr sz="1200">
                <a:solidFill>
                  <a:srgbClr val="4D4F53"/>
                </a:solidFill>
              </a:defRPr>
            </a:lvl1pPr>
            <a:lvl2pPr>
              <a:defRPr sz="1200">
                <a:solidFill>
                  <a:srgbClr val="4D4F53"/>
                </a:solidFill>
              </a:defRPr>
            </a:lvl2pPr>
            <a:lvl3pPr>
              <a:defRPr sz="1200">
                <a:solidFill>
                  <a:srgbClr val="4D4F53"/>
                </a:solidFill>
              </a:defRPr>
            </a:lvl3pPr>
            <a:lvl4pPr>
              <a:buFont typeface="Lucida Grande"/>
              <a:buChar char="-"/>
              <a:defRPr sz="1200">
                <a:solidFill>
                  <a:srgbClr val="4D4F53"/>
                </a:solidFill>
              </a:defRPr>
            </a:lvl4pPr>
            <a:lvl5pPr>
              <a:buFont typeface="Lucida Grande"/>
              <a:buChar char="-"/>
              <a:defRPr sz="1200">
                <a:solidFill>
                  <a:srgbClr val="4D4F5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7"/>
          </p:nvPr>
        </p:nvSpPr>
        <p:spPr>
          <a:xfrm>
            <a:off x="457200" y="1600200"/>
            <a:ext cx="3536041" cy="4525963"/>
          </a:xfrm>
        </p:spPr>
        <p:txBody>
          <a:bodyPr>
            <a:noAutofit/>
          </a:bodyPr>
          <a:lstStyle>
            <a:lvl1pPr>
              <a:defRPr sz="1200">
                <a:solidFill>
                  <a:srgbClr val="4D4F53"/>
                </a:solidFill>
              </a:defRPr>
            </a:lvl1pPr>
            <a:lvl2pPr>
              <a:defRPr sz="1200">
                <a:solidFill>
                  <a:srgbClr val="4D4F53"/>
                </a:solidFill>
              </a:defRPr>
            </a:lvl2pPr>
            <a:lvl3pPr>
              <a:defRPr sz="1200">
                <a:solidFill>
                  <a:srgbClr val="4D4F53"/>
                </a:solidFill>
              </a:defRPr>
            </a:lvl3pPr>
            <a:lvl4pPr>
              <a:buFont typeface="Lucida Grande"/>
              <a:buChar char="-"/>
              <a:defRPr sz="1200">
                <a:solidFill>
                  <a:srgbClr val="4D4F53"/>
                </a:solidFill>
              </a:defRPr>
            </a:lvl4pPr>
            <a:lvl5pPr>
              <a:buFont typeface="Lucida Grande"/>
              <a:buChar char="-"/>
              <a:defRPr sz="1200">
                <a:solidFill>
                  <a:srgbClr val="4D4F5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95" y="561747"/>
            <a:ext cx="8230123" cy="513386"/>
          </a:xfrm>
        </p:spPr>
        <p:txBody>
          <a:bodyPr/>
          <a:lstStyle>
            <a:lvl1pPr algn="ctr">
              <a:defRPr sz="16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61054" y="1253300"/>
            <a:ext cx="3532187" cy="277708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buFontTx/>
              <a:buNone/>
              <a:defRPr sz="1400" b="1">
                <a:solidFill>
                  <a:srgbClr val="002D62"/>
                </a:solidFill>
              </a:defRPr>
            </a:lvl1pPr>
            <a:lvl2pPr marL="0" indent="0">
              <a:spcBef>
                <a:spcPts val="0"/>
              </a:spcBef>
              <a:buSzPct val="40000"/>
              <a:buFontTx/>
              <a:buNone/>
              <a:defRPr sz="1200"/>
            </a:lvl2pPr>
            <a:lvl3pPr marL="512763" indent="-112713">
              <a:spcBef>
                <a:spcPts val="0"/>
              </a:spcBef>
              <a:buSzPct val="40000"/>
              <a:buFont typeface="Wingdings" charset="2"/>
              <a:buChar char="§"/>
              <a:defRPr sz="1200"/>
            </a:lvl3pPr>
            <a:lvl4pPr marL="912813" indent="-114300">
              <a:spcBef>
                <a:spcPts val="0"/>
              </a:spcBef>
              <a:buSzPct val="40000"/>
              <a:buFont typeface="Lucida Grande"/>
              <a:buChar char="-"/>
              <a:defRPr sz="1200"/>
            </a:lvl4pPr>
            <a:lvl5pPr marL="1312863" indent="-112713">
              <a:spcBef>
                <a:spcPts val="0"/>
              </a:spcBef>
              <a:buSzPct val="50000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4644896" y="1253300"/>
            <a:ext cx="3532187" cy="277708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buFontTx/>
              <a:buNone/>
              <a:defRPr sz="1400" b="1">
                <a:solidFill>
                  <a:srgbClr val="002D62"/>
                </a:solidFill>
              </a:defRPr>
            </a:lvl1pPr>
            <a:lvl2pPr marL="0" indent="0">
              <a:spcBef>
                <a:spcPts val="0"/>
              </a:spcBef>
              <a:buSzPct val="40000"/>
              <a:buFontTx/>
              <a:buNone/>
              <a:defRPr sz="1200"/>
            </a:lvl2pPr>
            <a:lvl3pPr marL="512763" indent="-112713">
              <a:spcBef>
                <a:spcPts val="0"/>
              </a:spcBef>
              <a:buSzPct val="40000"/>
              <a:buFont typeface="Wingdings" charset="2"/>
              <a:buChar char="§"/>
              <a:defRPr sz="1200"/>
            </a:lvl3pPr>
            <a:lvl4pPr marL="912813" indent="-114300">
              <a:spcBef>
                <a:spcPts val="0"/>
              </a:spcBef>
              <a:buSzPct val="40000"/>
              <a:buFont typeface="Lucida Grande"/>
              <a:buChar char="-"/>
              <a:defRPr sz="1200"/>
            </a:lvl4pPr>
            <a:lvl5pPr marL="1312863" indent="-112713">
              <a:spcBef>
                <a:spcPts val="0"/>
              </a:spcBef>
              <a:buSzPct val="50000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452234" y="130872"/>
            <a:ext cx="8229600" cy="434975"/>
          </a:xfrm>
        </p:spPr>
        <p:txBody>
          <a:bodyPr anchor="ctr">
            <a:noAutofit/>
          </a:bodyPr>
          <a:lstStyle>
            <a:lvl1pPr algn="l">
              <a:buFontTx/>
              <a:buNone/>
              <a:defRPr sz="1000" baseline="0">
                <a:solidFill>
                  <a:srgbClr val="4D4F5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06DB-70BB-4516-A968-8351D1E5B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9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57200" y="1081088"/>
            <a:ext cx="8229600" cy="1587"/>
          </a:xfrm>
          <a:prstGeom prst="line">
            <a:avLst/>
          </a:prstGeom>
          <a:ln w="12700" cap="flat" cmpd="sng" algn="ctr">
            <a:solidFill>
              <a:srgbClr val="C8C8C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452234" y="130872"/>
            <a:ext cx="8229600" cy="434975"/>
          </a:xfrm>
        </p:spPr>
        <p:txBody>
          <a:bodyPr anchor="ctr">
            <a:noAutofit/>
          </a:bodyPr>
          <a:lstStyle>
            <a:lvl1pPr algn="l">
              <a:buFontTx/>
              <a:buNone/>
              <a:defRPr sz="1000" baseline="0">
                <a:solidFill>
                  <a:srgbClr val="4D4F5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8"/>
          </p:nvPr>
        </p:nvSpPr>
        <p:spPr>
          <a:xfrm>
            <a:off x="4644922" y="1600200"/>
            <a:ext cx="3536041" cy="4525963"/>
          </a:xfrm>
        </p:spPr>
        <p:txBody>
          <a:bodyPr>
            <a:noAutofit/>
          </a:bodyPr>
          <a:lstStyle>
            <a:lvl1pPr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1pPr>
            <a:lvl2pPr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2pPr>
            <a:lvl3pPr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3pPr>
            <a:lvl4pPr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4pPr>
            <a:lvl5pPr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7"/>
          </p:nvPr>
        </p:nvSpPr>
        <p:spPr>
          <a:xfrm>
            <a:off x="465341" y="1600200"/>
            <a:ext cx="3536041" cy="4525963"/>
          </a:xfrm>
        </p:spPr>
        <p:txBody>
          <a:bodyPr>
            <a:noAutofit/>
          </a:bodyPr>
          <a:lstStyle>
            <a:lvl1pPr marL="0" indent="0"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1pPr>
            <a:lvl2pPr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2pPr>
            <a:lvl3pPr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3pPr>
            <a:lvl4pPr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4pPr>
            <a:lvl5pPr>
              <a:buFontTx/>
              <a:buNone/>
              <a:tabLst>
                <a:tab pos="3355975" algn="r"/>
              </a:tabLst>
              <a:defRPr sz="1200">
                <a:solidFill>
                  <a:srgbClr val="4D4F5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61054" y="1253300"/>
            <a:ext cx="3532187" cy="277708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buFontTx/>
              <a:buNone/>
              <a:defRPr sz="1400" b="1">
                <a:solidFill>
                  <a:srgbClr val="002D62"/>
                </a:solidFill>
              </a:defRPr>
            </a:lvl1pPr>
            <a:lvl2pPr marL="0" indent="0">
              <a:spcBef>
                <a:spcPts val="0"/>
              </a:spcBef>
              <a:buSzPct val="40000"/>
              <a:buFontTx/>
              <a:buNone/>
              <a:defRPr sz="1200"/>
            </a:lvl2pPr>
            <a:lvl3pPr marL="512763" indent="-112713">
              <a:spcBef>
                <a:spcPts val="0"/>
              </a:spcBef>
              <a:buSzPct val="40000"/>
              <a:buFont typeface="Wingdings" charset="2"/>
              <a:buChar char="§"/>
              <a:defRPr sz="1200"/>
            </a:lvl3pPr>
            <a:lvl4pPr marL="912813" indent="-114300">
              <a:spcBef>
                <a:spcPts val="0"/>
              </a:spcBef>
              <a:buSzPct val="40000"/>
              <a:buFont typeface="Lucida Grande"/>
              <a:buChar char="-"/>
              <a:defRPr sz="1200"/>
            </a:lvl4pPr>
            <a:lvl5pPr marL="1312863" indent="-112713">
              <a:spcBef>
                <a:spcPts val="0"/>
              </a:spcBef>
              <a:buSzPct val="50000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4644896" y="1253300"/>
            <a:ext cx="3532187" cy="277708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buFontTx/>
              <a:buNone/>
              <a:defRPr sz="1400" b="1">
                <a:solidFill>
                  <a:srgbClr val="002D62"/>
                </a:solidFill>
              </a:defRPr>
            </a:lvl1pPr>
            <a:lvl2pPr marL="0" indent="0">
              <a:spcBef>
                <a:spcPts val="0"/>
              </a:spcBef>
              <a:buSzPct val="40000"/>
              <a:buFontTx/>
              <a:buNone/>
              <a:defRPr sz="1200"/>
            </a:lvl2pPr>
            <a:lvl3pPr marL="512763" indent="-112713">
              <a:spcBef>
                <a:spcPts val="0"/>
              </a:spcBef>
              <a:buSzPct val="40000"/>
              <a:buFont typeface="Wingdings" charset="2"/>
              <a:buChar char="§"/>
              <a:defRPr sz="1200"/>
            </a:lvl3pPr>
            <a:lvl4pPr marL="912813" indent="-114300">
              <a:spcBef>
                <a:spcPts val="0"/>
              </a:spcBef>
              <a:buSzPct val="40000"/>
              <a:buFont typeface="Lucida Grande"/>
              <a:buChar char="-"/>
              <a:defRPr sz="1200"/>
            </a:lvl4pPr>
            <a:lvl5pPr marL="1312863" indent="-112713">
              <a:spcBef>
                <a:spcPts val="0"/>
              </a:spcBef>
              <a:buSzPct val="50000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1195" y="561747"/>
            <a:ext cx="8230122" cy="513386"/>
          </a:xfrm>
        </p:spPr>
        <p:txBody>
          <a:bodyPr/>
          <a:lstStyle>
            <a:lvl1pPr algn="ctr">
              <a:defRPr sz="16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BE20-0A2D-4912-B4EA-CC6A5CB2A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6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1081088"/>
            <a:ext cx="8229600" cy="1587"/>
          </a:xfrm>
          <a:prstGeom prst="line">
            <a:avLst/>
          </a:prstGeom>
          <a:ln w="12700" cap="flat" cmpd="sng" algn="ctr">
            <a:solidFill>
              <a:srgbClr val="C8C8C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6677" y="1626843"/>
            <a:ext cx="5670550" cy="4525963"/>
          </a:xfrm>
        </p:spPr>
        <p:txBody>
          <a:bodyPr>
            <a:noAutofit/>
          </a:bodyPr>
          <a:lstStyle>
            <a:lvl1pPr>
              <a:defRPr sz="1200" b="1">
                <a:solidFill>
                  <a:srgbClr val="4D4F53"/>
                </a:solidFill>
              </a:defRPr>
            </a:lvl1pPr>
            <a:lvl2pPr>
              <a:defRPr sz="1200">
                <a:solidFill>
                  <a:srgbClr val="4D4F53"/>
                </a:solidFill>
              </a:defRPr>
            </a:lvl2pPr>
            <a:lvl3pPr>
              <a:defRPr sz="1200">
                <a:solidFill>
                  <a:srgbClr val="4D4F53"/>
                </a:solidFill>
              </a:defRPr>
            </a:lvl3pPr>
            <a:lvl4pPr>
              <a:defRPr sz="1200">
                <a:solidFill>
                  <a:srgbClr val="4D4F53"/>
                </a:solidFill>
              </a:defRPr>
            </a:lvl4pPr>
            <a:lvl5pPr>
              <a:defRPr sz="1200">
                <a:solidFill>
                  <a:srgbClr val="4D4F5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1137" y="1679511"/>
            <a:ext cx="1870075" cy="4314825"/>
          </a:xfr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200" i="1" baseline="0">
                <a:solidFill>
                  <a:srgbClr val="5F8FB4"/>
                </a:solidFill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452234" y="130872"/>
            <a:ext cx="8229600" cy="434975"/>
          </a:xfrm>
        </p:spPr>
        <p:txBody>
          <a:bodyPr anchor="ctr">
            <a:noAutofit/>
          </a:bodyPr>
          <a:lstStyle>
            <a:lvl1pPr algn="l">
              <a:buFontTx/>
              <a:buNone/>
              <a:defRPr sz="1000" baseline="0">
                <a:solidFill>
                  <a:srgbClr val="4D4F5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1194" y="561747"/>
            <a:ext cx="8238478" cy="513386"/>
          </a:xfrm>
        </p:spPr>
        <p:txBody>
          <a:bodyPr/>
          <a:lstStyle>
            <a:lvl1pPr algn="ctr">
              <a:defRPr sz="16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76A7-7232-41C6-8DEB-5BCECDB95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2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457200" y="1081088"/>
            <a:ext cx="8229600" cy="1587"/>
          </a:xfrm>
          <a:prstGeom prst="line">
            <a:avLst/>
          </a:prstGeom>
          <a:ln w="12700" cap="flat" cmpd="sng" algn="ctr">
            <a:solidFill>
              <a:srgbClr val="C8C8C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63424" y="1661468"/>
            <a:ext cx="8226093" cy="42269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1400"/>
              </a:spcAft>
              <a:buFontTx/>
              <a:buNone/>
              <a:defRPr sz="1400" b="1" baseline="0">
                <a:solidFill>
                  <a:schemeClr val="tx1"/>
                </a:solidFill>
              </a:defRPr>
            </a:lvl1pPr>
            <a:lvl2pPr marL="0" indent="4763">
              <a:spcBef>
                <a:spcPts val="0"/>
              </a:spcBef>
              <a:buSzPct val="40000"/>
              <a:buFontTx/>
              <a:buNone/>
              <a:defRPr sz="1600"/>
            </a:lvl2pPr>
            <a:lvl3pPr marL="569913" indent="-176213">
              <a:spcBef>
                <a:spcPts val="0"/>
              </a:spcBef>
              <a:buSzPct val="40000"/>
              <a:buFont typeface="Wingdings" charset="2"/>
              <a:buChar char="§"/>
              <a:defRPr sz="1600"/>
            </a:lvl3pPr>
            <a:lvl4pPr marL="968375" indent="-168275">
              <a:spcBef>
                <a:spcPts val="0"/>
              </a:spcBef>
              <a:buSzPct val="65000"/>
              <a:defRPr sz="1600"/>
            </a:lvl4pPr>
            <a:lvl5pPr marL="1368425" indent="-166688">
              <a:spcBef>
                <a:spcPts val="0"/>
              </a:spcBef>
              <a:buSzPct val="65000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848624" y="5175850"/>
            <a:ext cx="3035676" cy="652417"/>
          </a:xfr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200" i="1" baseline="0">
                <a:solidFill>
                  <a:srgbClr val="5F8FB4"/>
                </a:solidFill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43846" y="5175850"/>
            <a:ext cx="3035676" cy="652417"/>
          </a:xfr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200" i="1" baseline="0">
                <a:solidFill>
                  <a:srgbClr val="5F8FB4"/>
                </a:solidFill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7"/>
          </p:nvPr>
        </p:nvSpPr>
        <p:spPr>
          <a:xfrm>
            <a:off x="463424" y="2084165"/>
            <a:ext cx="8229600" cy="3085540"/>
          </a:xfrm>
        </p:spPr>
        <p:txBody>
          <a:bodyPr>
            <a:noAutofit/>
          </a:bodyPr>
          <a:lstStyle>
            <a:lvl1pPr>
              <a:defRPr sz="1200">
                <a:solidFill>
                  <a:srgbClr val="4D4F53"/>
                </a:solidFill>
              </a:defRPr>
            </a:lvl1pPr>
            <a:lvl2pPr>
              <a:defRPr sz="1200">
                <a:solidFill>
                  <a:srgbClr val="4D4F53"/>
                </a:solidFill>
              </a:defRPr>
            </a:lvl2pPr>
            <a:lvl3pPr>
              <a:defRPr sz="1200">
                <a:solidFill>
                  <a:srgbClr val="4D4F53"/>
                </a:solidFill>
              </a:defRPr>
            </a:lvl3pPr>
            <a:lvl4pPr>
              <a:buFont typeface="Lucida Grande"/>
              <a:buChar char="-"/>
              <a:defRPr sz="1200">
                <a:solidFill>
                  <a:srgbClr val="4D4F53"/>
                </a:solidFill>
              </a:defRPr>
            </a:lvl4pPr>
            <a:lvl5pPr>
              <a:buFont typeface="Lucida Grande"/>
              <a:buChar char="-"/>
              <a:defRPr sz="1200">
                <a:solidFill>
                  <a:srgbClr val="4D4F5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452234" y="130872"/>
            <a:ext cx="8229600" cy="434975"/>
          </a:xfrm>
        </p:spPr>
        <p:txBody>
          <a:bodyPr anchor="ctr">
            <a:noAutofit/>
          </a:bodyPr>
          <a:lstStyle>
            <a:lvl1pPr algn="l">
              <a:buFontTx/>
              <a:buNone/>
              <a:defRPr sz="1000" baseline="0">
                <a:solidFill>
                  <a:srgbClr val="4D4F5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1195" y="561747"/>
            <a:ext cx="8230122" cy="513386"/>
          </a:xfrm>
        </p:spPr>
        <p:txBody>
          <a:bodyPr/>
          <a:lstStyle>
            <a:lvl1pPr algn="ctr">
              <a:defRPr sz="16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92091-F14F-4E16-93E5-DB5BB2FF4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8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1081088"/>
            <a:ext cx="8229600" cy="1587"/>
          </a:xfrm>
          <a:prstGeom prst="line">
            <a:avLst/>
          </a:prstGeom>
          <a:ln w="12700" cap="flat" cmpd="sng" algn="ctr">
            <a:solidFill>
              <a:srgbClr val="C8C8C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able Placeholder 19"/>
          <p:cNvSpPr>
            <a:spLocks noGrp="1"/>
          </p:cNvSpPr>
          <p:nvPr>
            <p:ph type="tbl" sz="quarter" idx="14"/>
          </p:nvPr>
        </p:nvSpPr>
        <p:spPr>
          <a:xfrm>
            <a:off x="626369" y="2182812"/>
            <a:ext cx="7750014" cy="3541067"/>
          </a:xfrm>
        </p:spPr>
        <p:txBody>
          <a:bodyPr rtlCol="0">
            <a:noAutofit/>
          </a:bodyPr>
          <a:lstStyle>
            <a:lvl1pPr>
              <a:defRPr sz="1200">
                <a:solidFill>
                  <a:srgbClr val="4D4F53"/>
                </a:solidFill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9900" y="1505647"/>
            <a:ext cx="8210550" cy="442913"/>
          </a:xfrm>
        </p:spPr>
        <p:txBody>
          <a:bodyPr anchor="ctr"/>
          <a:lstStyle>
            <a:lvl1pPr>
              <a:defRPr sz="1400" b="1" baseline="0">
                <a:solidFill>
                  <a:schemeClr val="accent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452234" y="130872"/>
            <a:ext cx="8229600" cy="434975"/>
          </a:xfrm>
        </p:spPr>
        <p:txBody>
          <a:bodyPr anchor="ctr">
            <a:noAutofit/>
          </a:bodyPr>
          <a:lstStyle>
            <a:lvl1pPr algn="l">
              <a:buFontTx/>
              <a:buNone/>
              <a:defRPr sz="1000" baseline="0">
                <a:solidFill>
                  <a:srgbClr val="4D4F5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1195" y="561747"/>
            <a:ext cx="8230122" cy="513386"/>
          </a:xfrm>
        </p:spPr>
        <p:txBody>
          <a:bodyPr/>
          <a:lstStyle>
            <a:lvl1pPr algn="ctr">
              <a:defRPr sz="16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660E-872E-46EF-BED3-4916EEA48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5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1081088"/>
            <a:ext cx="8229600" cy="1587"/>
          </a:xfrm>
          <a:prstGeom prst="line">
            <a:avLst/>
          </a:prstGeom>
          <a:ln w="12700" cap="flat" cmpd="sng" algn="ctr">
            <a:solidFill>
              <a:srgbClr val="C8C8C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1800225" y="2062163"/>
            <a:ext cx="5549900" cy="3235325"/>
          </a:xfrm>
        </p:spPr>
        <p:txBody>
          <a:bodyPr rtlCol="0">
            <a:noAutofit/>
          </a:bodyPr>
          <a:lstStyle>
            <a:lvl1pPr>
              <a:defRPr sz="1200">
                <a:solidFill>
                  <a:srgbClr val="4D4F53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452234" y="130872"/>
            <a:ext cx="8229600" cy="434975"/>
          </a:xfrm>
        </p:spPr>
        <p:txBody>
          <a:bodyPr anchor="ctr">
            <a:noAutofit/>
          </a:bodyPr>
          <a:lstStyle>
            <a:lvl1pPr algn="l">
              <a:buFontTx/>
              <a:buNone/>
              <a:defRPr sz="1000" baseline="0">
                <a:solidFill>
                  <a:srgbClr val="4D4F5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1195" y="561747"/>
            <a:ext cx="8230122" cy="513386"/>
          </a:xfrm>
        </p:spPr>
        <p:txBody>
          <a:bodyPr/>
          <a:lstStyle>
            <a:lvl1pPr algn="ctr">
              <a:defRPr sz="16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FC5C0-D12B-43CD-84C2-94C64F0A2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2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619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>
                <a:solidFill>
                  <a:srgbClr val="4D4F53"/>
                </a:solidFill>
                <a:ea typeface="ヒラギノ角ゴ Pro W3" pitchFamily="5" charset="-128"/>
                <a:cs typeface="Arial" pitchFamily="34" charset="0"/>
              </a:defRPr>
            </a:lvl1pPr>
          </a:lstStyle>
          <a:p>
            <a:pPr>
              <a:defRPr/>
            </a:pPr>
            <a:fld id="{D19B85BF-BE37-449E-8C1C-94C59A8F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971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889375"/>
            <a:ext cx="82296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6248400"/>
            <a:ext cx="8229600" cy="1588"/>
          </a:xfrm>
          <a:prstGeom prst="line">
            <a:avLst/>
          </a:prstGeom>
          <a:ln w="12700" cap="flat" cmpd="sng" algn="ctr">
            <a:solidFill>
              <a:srgbClr val="C8C8C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" y="558800"/>
            <a:ext cx="8229600" cy="1588"/>
          </a:xfrm>
          <a:prstGeom prst="line">
            <a:avLst/>
          </a:prstGeom>
          <a:ln w="12700" cap="flat" cmpd="sng" algn="ctr">
            <a:solidFill>
              <a:srgbClr val="C8C8C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9" r:id="rId1"/>
    <p:sldLayoutId id="2147485269" r:id="rId2"/>
    <p:sldLayoutId id="2147485270" r:id="rId3"/>
    <p:sldLayoutId id="2147485271" r:id="rId4"/>
    <p:sldLayoutId id="2147485272" r:id="rId5"/>
    <p:sldLayoutId id="2147485273" r:id="rId6"/>
    <p:sldLayoutId id="2147485274" r:id="rId7"/>
    <p:sldLayoutId id="2147485275" r:id="rId8"/>
    <p:sldLayoutId id="2147485276" r:id="rId9"/>
    <p:sldLayoutId id="2147485277" r:id="rId10"/>
    <p:sldLayoutId id="214748527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117475" indent="-117475" algn="l" defTabSz="457200" rtl="0" eaLnBrk="0" fontAlgn="base" hangingPunct="0">
        <a:spcBef>
          <a:spcPct val="20000"/>
        </a:spcBef>
        <a:spcAft>
          <a:spcPct val="0"/>
        </a:spcAft>
        <a:buSzPct val="40000"/>
        <a:buFont typeface="Wingdings" pitchFamily="2" charset="2"/>
        <a:buChar char="§"/>
        <a:defRPr sz="1200" kern="1200">
          <a:solidFill>
            <a:srgbClr val="4D4F53"/>
          </a:solidFill>
          <a:latin typeface="Arial"/>
          <a:ea typeface="MS PGothic" pitchFamily="34" charset="-128"/>
          <a:cs typeface="Arial"/>
        </a:defRPr>
      </a:lvl1pPr>
      <a:lvl2pPr marL="454025" indent="-107950" algn="l" defTabSz="457200" rtl="0" eaLnBrk="0" fontAlgn="base" hangingPunct="0">
        <a:spcBef>
          <a:spcPct val="20000"/>
        </a:spcBef>
        <a:spcAft>
          <a:spcPct val="0"/>
        </a:spcAft>
        <a:buSzPct val="65000"/>
        <a:buFont typeface="Lucida Grande" charset="0"/>
        <a:buChar char="-"/>
        <a:defRPr sz="1200" kern="1200">
          <a:solidFill>
            <a:srgbClr val="4D4F53"/>
          </a:solidFill>
          <a:latin typeface="Arial"/>
          <a:ea typeface="MS PGothic" pitchFamily="34" charset="-128"/>
          <a:cs typeface="Arial"/>
        </a:defRPr>
      </a:lvl2pPr>
      <a:lvl3pPr marL="862013" indent="-127000" algn="l" defTabSz="457200" rtl="0" eaLnBrk="0" fontAlgn="base" hangingPunct="0">
        <a:spcBef>
          <a:spcPct val="20000"/>
        </a:spcBef>
        <a:spcAft>
          <a:spcPct val="0"/>
        </a:spcAft>
        <a:buSzPct val="65000"/>
        <a:buFont typeface="Lucida Grande" charset="0"/>
        <a:buChar char="-"/>
        <a:defRPr sz="1200" kern="1200">
          <a:solidFill>
            <a:srgbClr val="4D4F53"/>
          </a:solidFill>
          <a:latin typeface="Arial"/>
          <a:ea typeface="MS PGothic" pitchFamily="34" charset="-128"/>
          <a:cs typeface="Arial"/>
        </a:defRPr>
      </a:lvl3pPr>
      <a:lvl4pPr marL="1316038" indent="-115888" algn="l" defTabSz="457200" rtl="0" eaLnBrk="0" fontAlgn="base" hangingPunct="0">
        <a:spcBef>
          <a:spcPct val="20000"/>
        </a:spcBef>
        <a:spcAft>
          <a:spcPct val="0"/>
        </a:spcAft>
        <a:buSzPct val="65000"/>
        <a:buFont typeface="Lucida Grande" charset="0"/>
        <a:buChar char="-"/>
        <a:defRPr sz="1200" kern="1200">
          <a:solidFill>
            <a:srgbClr val="4D4F53"/>
          </a:solidFill>
          <a:latin typeface="Arial"/>
          <a:ea typeface="MS PGothic" pitchFamily="34" charset="-128"/>
          <a:cs typeface="Arial"/>
        </a:defRPr>
      </a:lvl4pPr>
      <a:lvl5pPr marL="1714500" indent="-112713" algn="l" defTabSz="457200" rtl="0" eaLnBrk="0" fontAlgn="base" hangingPunct="0">
        <a:spcBef>
          <a:spcPct val="20000"/>
        </a:spcBef>
        <a:spcAft>
          <a:spcPct val="0"/>
        </a:spcAft>
        <a:buSzPct val="65000"/>
        <a:buFont typeface="Lucida Grande" charset="0"/>
        <a:buChar char="-"/>
        <a:defRPr sz="1200" kern="1200">
          <a:solidFill>
            <a:srgbClr val="4D4F53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5192" y="5104884"/>
            <a:ext cx="2733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800" dirty="0">
                <a:latin typeface="+mn-lt"/>
                <a:cs typeface="Arial" pitchFamily="34" charset="0"/>
              </a:rPr>
              <a:t>David Schefter, MBA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37997" y="1631801"/>
            <a:ext cx="81886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CA" sz="3200" dirty="0">
                <a:latin typeface="+mn-lt"/>
              </a:rPr>
              <a:t>Three Questions that will drive your business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043" y="3725839"/>
            <a:ext cx="4450563" cy="942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8"/>
          <p:cNvSpPr txBox="1">
            <a:spLocks noChangeArrowheads="1"/>
          </p:cNvSpPr>
          <p:nvPr/>
        </p:nvSpPr>
        <p:spPr bwMode="auto">
          <a:xfrm>
            <a:off x="365125" y="2333625"/>
            <a:ext cx="830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400" i="1">
              <a:solidFill>
                <a:schemeClr val="tx1"/>
              </a:solidFill>
              <a:latin typeface="Times New Roman" pitchFamily="18" charset="0"/>
              <a:ea typeface="ヒラギノ角ゴ Pro W3" charset="-128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400" i="1">
              <a:solidFill>
                <a:srgbClr val="C00000"/>
              </a:solidFill>
              <a:latin typeface="Times New Roman" pitchFamily="18" charset="0"/>
              <a:ea typeface="ヒラギノ角ゴ Pro W3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37" y="576262"/>
            <a:ext cx="8231188" cy="512763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002D62"/>
                </a:solidFill>
                <a:latin typeface="+mn-lt"/>
                <a:ea typeface="ＭＳ Ｐゴシック" charset="-128"/>
              </a:rPr>
              <a:t>Telling your story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7893" name="Slide Number Placeholder 6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F73C3F50-9E29-4BF2-9F77-D0B94283C52E}" type="slidenum">
              <a:rPr lang="en-US" altLang="en-US" sz="800" smtClean="0">
                <a:ea typeface="ヒラギノ角ゴ Pro W3" charset="-128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800">
              <a:ea typeface="ヒラギノ角ゴ Pro W3" charset="-128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8500" y="1619250"/>
            <a:ext cx="7759700" cy="405765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</a:pPr>
            <a:endParaRPr lang="en-US" altLang="en-US" sz="1800" b="1" dirty="0">
              <a:solidFill>
                <a:srgbClr val="44464A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z="2400" b="1" dirty="0">
                <a:solidFill>
                  <a:srgbClr val="44464A"/>
                </a:solidFill>
                <a:latin typeface="Calibri" pitchFamily="34" charset="0"/>
                <a:cs typeface="Arial" pitchFamily="34" charset="0"/>
              </a:rPr>
              <a:t>What do you do?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z="2400" b="1" dirty="0">
                <a:solidFill>
                  <a:srgbClr val="44464A"/>
                </a:solidFill>
                <a:latin typeface="Calibri" pitchFamily="34" charset="0"/>
                <a:cs typeface="Arial" pitchFamily="34" charset="0"/>
              </a:rPr>
              <a:t>Why does it matter?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z="2400" b="1" dirty="0">
                <a:solidFill>
                  <a:srgbClr val="44464A"/>
                </a:solidFill>
                <a:latin typeface="Calibri" pitchFamily="34" charset="0"/>
                <a:cs typeface="Arial" pitchFamily="34" charset="0"/>
              </a:rPr>
              <a:t>Who cares?</a:t>
            </a:r>
          </a:p>
        </p:txBody>
      </p:sp>
    </p:spTree>
    <p:extLst>
      <p:ext uri="{BB962C8B-B14F-4D97-AF65-F5344CB8AC3E}">
        <p14:creationId xmlns:p14="http://schemas.microsoft.com/office/powerpoint/2010/main" val="131137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561975"/>
            <a:ext cx="8231188" cy="512763"/>
          </a:xfrm>
        </p:spPr>
        <p:txBody>
          <a:bodyPr/>
          <a:lstStyle/>
          <a:p>
            <a:pPr>
              <a:defRPr/>
            </a:pPr>
            <a:r>
              <a:rPr lang="en-CA" altLang="en-US" sz="2000" dirty="0">
                <a:latin typeface="Calibri" pitchFamily="34" charset="0"/>
              </a:rPr>
              <a:t>What do you do?</a:t>
            </a:r>
            <a:endParaRPr lang="en-US" sz="900" dirty="0">
              <a:solidFill>
                <a:srgbClr val="4D4F53"/>
              </a:solidFill>
              <a:ea typeface="ＭＳ Ｐゴシック" charset="-128"/>
            </a:endParaRPr>
          </a:p>
        </p:txBody>
      </p:sp>
      <p:sp>
        <p:nvSpPr>
          <p:cNvPr id="41990" name="Rectangle 12"/>
          <p:cNvSpPr>
            <a:spLocks noChangeArrowheads="1"/>
          </p:cNvSpPr>
          <p:nvPr/>
        </p:nvSpPr>
        <p:spPr bwMode="auto">
          <a:xfrm>
            <a:off x="396875" y="1281113"/>
            <a:ext cx="80899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We wear many hats in our business</a:t>
            </a: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Answering is more challenging than you expect</a:t>
            </a: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To be effective, your response should be:</a:t>
            </a: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Short – 1 sentence, </a:t>
            </a:r>
            <a:r>
              <a:rPr lang="en-US" altLang="en-US" sz="1800" u="sng" dirty="0">
                <a:latin typeface="+mn-lt"/>
              </a:rPr>
              <a:t>no exceptions</a:t>
            </a: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Simple – Can a 6</a:t>
            </a:r>
            <a:r>
              <a:rPr lang="en-US" altLang="en-US" sz="1800" baseline="30000" dirty="0">
                <a:latin typeface="+mn-lt"/>
              </a:rPr>
              <a:t>th</a:t>
            </a:r>
            <a:r>
              <a:rPr lang="en-US" altLang="en-US" sz="1800" dirty="0">
                <a:latin typeface="+mn-lt"/>
              </a:rPr>
              <a:t> grader understand what you are saying?</a:t>
            </a: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Repeatable – Will others be able to remember it in a week?</a:t>
            </a:r>
          </a:p>
          <a:p>
            <a:pPr marL="285750" indent="-285750">
              <a:defRPr/>
            </a:pPr>
            <a:endParaRPr lang="en-US" altLang="en-US" sz="1800" b="1" i="1" dirty="0"/>
          </a:p>
          <a:p>
            <a:pPr algn="ctr">
              <a:buNone/>
            </a:pP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Example: Google’s Vision Statement</a:t>
            </a:r>
          </a:p>
          <a:p>
            <a:pPr algn="ctr">
              <a:buNone/>
            </a:pP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“To provide access to the world’s information in one click” </a:t>
            </a:r>
          </a:p>
          <a:p>
            <a:pPr algn="ctr">
              <a:buNone/>
            </a:pPr>
            <a:endParaRPr lang="en-US" altLang="en-US" sz="1800" dirty="0">
              <a:solidFill>
                <a:srgbClr val="44464A"/>
              </a:solidFill>
              <a:latin typeface="Calibri" pitchFamily="34" charset="0"/>
            </a:endParaRPr>
          </a:p>
          <a:p>
            <a:pPr algn="ctr">
              <a:buNone/>
            </a:pPr>
            <a:endParaRPr lang="en-CA" altLang="en-US" sz="1800" dirty="0"/>
          </a:p>
          <a:p>
            <a:pPr>
              <a:buFont typeface="Wingdings 2" pitchFamily="18" charset="2"/>
              <a:buNone/>
              <a:defRPr/>
            </a:pPr>
            <a:endParaRPr lang="en-US" altLang="en-US" sz="1800" dirty="0"/>
          </a:p>
          <a:p>
            <a:pPr algn="ctr">
              <a:buFont typeface="Wingdings" pitchFamily="2" charset="2"/>
              <a:buNone/>
              <a:defRPr/>
            </a:pPr>
            <a:r>
              <a:rPr lang="en-US" altLang="en-US" sz="1800" b="1" i="1" dirty="0">
                <a:solidFill>
                  <a:srgbClr val="44464A"/>
                </a:solidFill>
                <a:latin typeface="Calibri" pitchFamily="34" charset="0"/>
              </a:rPr>
              <a:t>If you cannot clearly answer what you do, how can your customers - or your referral partners?</a:t>
            </a:r>
          </a:p>
          <a:p>
            <a:pPr>
              <a:buFontTx/>
              <a:buNone/>
              <a:defRPr/>
            </a:pPr>
            <a:endParaRPr lang="en-CA" altLang="en-US" sz="1400" dirty="0">
              <a:latin typeface="+mn-lt"/>
            </a:endParaRPr>
          </a:p>
        </p:txBody>
      </p:sp>
      <p:sp>
        <p:nvSpPr>
          <p:cNvPr id="25604" name="Slide Number Placeholder 1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8A1049AA-EAEE-4809-A147-818C73E98DB9}" type="slidenum">
              <a:rPr lang="en-US" altLang="en-US" sz="800" smtClean="0">
                <a:ea typeface="ヒラギノ角ゴ Pro W3" charset="-128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800"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561975"/>
            <a:ext cx="8231188" cy="512763"/>
          </a:xfrm>
        </p:spPr>
        <p:txBody>
          <a:bodyPr/>
          <a:lstStyle/>
          <a:p>
            <a:pPr>
              <a:defRPr/>
            </a:pPr>
            <a:r>
              <a:rPr lang="en-CA" altLang="en-US" sz="2000" dirty="0">
                <a:latin typeface="Calibri" pitchFamily="34" charset="0"/>
              </a:rPr>
              <a:t>Why does it matter?</a:t>
            </a:r>
            <a:endParaRPr lang="en-US" sz="900" dirty="0">
              <a:solidFill>
                <a:srgbClr val="4D4F53"/>
              </a:solidFill>
              <a:ea typeface="ＭＳ Ｐゴシック" charset="-128"/>
            </a:endParaRPr>
          </a:p>
        </p:txBody>
      </p:sp>
      <p:sp>
        <p:nvSpPr>
          <p:cNvPr id="41990" name="Rectangle 12"/>
          <p:cNvSpPr>
            <a:spLocks noChangeArrowheads="1"/>
          </p:cNvSpPr>
          <p:nvPr/>
        </p:nvSpPr>
        <p:spPr bwMode="auto">
          <a:xfrm>
            <a:off x="396875" y="1281113"/>
            <a:ext cx="8089900" cy="494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What problem are you solving?</a:t>
            </a: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Again, answering is more challenging than you expect</a:t>
            </a: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Features vs benefits:</a:t>
            </a: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Feature = Our product/service has the best quality/price/bells/whistles</a:t>
            </a:r>
            <a:endParaRPr lang="en-US" altLang="en-US" sz="1800" u="sng" dirty="0">
              <a:latin typeface="+mn-lt"/>
            </a:endParaRP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Benefit = Our product/service makes your life simpler/easier/less stressful </a:t>
            </a:r>
          </a:p>
          <a:p>
            <a:pPr marL="285750" indent="-285750">
              <a:defRPr/>
            </a:pPr>
            <a:endParaRPr lang="en-US" altLang="en-US" sz="1800" b="1" i="1" dirty="0"/>
          </a:p>
          <a:p>
            <a:pPr algn="ctr">
              <a:buNone/>
            </a:pP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Example: Weebly</a:t>
            </a:r>
          </a:p>
          <a:p>
            <a:pPr algn="ctr">
              <a:buNone/>
            </a:pP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“The </a:t>
            </a:r>
            <a:r>
              <a:rPr lang="en-US" altLang="en-US" sz="1800" b="1" u="sng" dirty="0">
                <a:solidFill>
                  <a:srgbClr val="44464A"/>
                </a:solidFill>
                <a:latin typeface="Calibri" pitchFamily="34" charset="0"/>
              </a:rPr>
              <a:t>Easiest</a:t>
            </a: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 Way to Make a Website” </a:t>
            </a:r>
          </a:p>
          <a:p>
            <a:pPr algn="ctr">
              <a:buNone/>
            </a:pPr>
            <a:endParaRPr lang="en-US" altLang="en-US" sz="1800" dirty="0">
              <a:solidFill>
                <a:srgbClr val="44464A"/>
              </a:solidFill>
              <a:latin typeface="Calibri" pitchFamily="34" charset="0"/>
            </a:endParaRPr>
          </a:p>
          <a:p>
            <a:pPr algn="ctr">
              <a:buNone/>
            </a:pPr>
            <a:endParaRPr lang="en-CA" altLang="en-US" sz="1800" dirty="0"/>
          </a:p>
          <a:p>
            <a:pPr>
              <a:buFont typeface="Wingdings 2" pitchFamily="18" charset="2"/>
              <a:buNone/>
              <a:defRPr/>
            </a:pPr>
            <a:endParaRPr lang="en-US" altLang="en-US" sz="1800" dirty="0"/>
          </a:p>
          <a:p>
            <a:pPr>
              <a:buFont typeface="Wingdings 2" pitchFamily="18" charset="2"/>
              <a:buNone/>
              <a:defRPr/>
            </a:pPr>
            <a:endParaRPr lang="en-US" altLang="en-US" sz="1800" dirty="0"/>
          </a:p>
          <a:p>
            <a:pPr>
              <a:buFont typeface="Wingdings 2" pitchFamily="18" charset="2"/>
              <a:buNone/>
              <a:defRPr/>
            </a:pPr>
            <a:endParaRPr lang="en-US" altLang="en-US" sz="1800" dirty="0"/>
          </a:p>
          <a:p>
            <a:pPr algn="ctr">
              <a:buFont typeface="Wingdings" pitchFamily="2" charset="2"/>
              <a:buNone/>
              <a:defRPr/>
            </a:pPr>
            <a:r>
              <a:rPr lang="en-US" altLang="en-US" sz="1800" b="1" i="1" dirty="0">
                <a:solidFill>
                  <a:srgbClr val="44464A"/>
                </a:solidFill>
                <a:latin typeface="Calibri" pitchFamily="34" charset="0"/>
              </a:rPr>
              <a:t>Old ‘Sales’ credo: ‘People buy on emotion and rationalize with logic’ </a:t>
            </a:r>
          </a:p>
          <a:p>
            <a:pPr>
              <a:buFontTx/>
              <a:buNone/>
              <a:defRPr/>
            </a:pPr>
            <a:endParaRPr lang="en-CA" altLang="en-US" sz="1400" dirty="0">
              <a:latin typeface="+mn-lt"/>
            </a:endParaRPr>
          </a:p>
        </p:txBody>
      </p:sp>
      <p:sp>
        <p:nvSpPr>
          <p:cNvPr id="25604" name="Slide Number Placeholder 1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8A1049AA-EAEE-4809-A147-818C73E98DB9}" type="slidenum">
              <a:rPr lang="en-US" altLang="en-US" sz="800" smtClean="0">
                <a:ea typeface="ヒラギノ角ゴ Pro W3" charset="-128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80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17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561975"/>
            <a:ext cx="8231188" cy="512763"/>
          </a:xfrm>
        </p:spPr>
        <p:txBody>
          <a:bodyPr/>
          <a:lstStyle/>
          <a:p>
            <a:pPr>
              <a:defRPr/>
            </a:pPr>
            <a:r>
              <a:rPr lang="en-CA" altLang="en-US" sz="2000" dirty="0">
                <a:latin typeface="Calibri" pitchFamily="34" charset="0"/>
              </a:rPr>
              <a:t>Who Cares?</a:t>
            </a:r>
            <a:endParaRPr lang="en-US" sz="900" dirty="0">
              <a:solidFill>
                <a:srgbClr val="4D4F53"/>
              </a:solidFill>
              <a:ea typeface="ＭＳ Ｐゴシック" charset="-128"/>
            </a:endParaRPr>
          </a:p>
        </p:txBody>
      </p:sp>
      <p:sp>
        <p:nvSpPr>
          <p:cNvPr id="41990" name="Rectangle 12"/>
          <p:cNvSpPr>
            <a:spLocks noChangeArrowheads="1"/>
          </p:cNvSpPr>
          <p:nvPr/>
        </p:nvSpPr>
        <p:spPr bwMode="auto">
          <a:xfrm>
            <a:off x="396874" y="1281113"/>
            <a:ext cx="8285163" cy="491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People have incredible choice: you need to create a sense of urgency</a:t>
            </a: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Answering this will narrow your focus to your core customers</a:t>
            </a: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Describing your ideal client must be </a:t>
            </a:r>
            <a:r>
              <a:rPr lang="en-US" altLang="en-US" sz="1800" u="sng" dirty="0">
                <a:latin typeface="+mn-lt"/>
              </a:rPr>
              <a:t>actionable</a:t>
            </a:r>
            <a:r>
              <a:rPr lang="en-US" altLang="en-US" sz="1800" dirty="0">
                <a:latin typeface="+mn-lt"/>
              </a:rPr>
              <a:t>:</a:t>
            </a: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Demographic info too vague, therefore unactionable</a:t>
            </a: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Describe their purchasing process</a:t>
            </a:r>
          </a:p>
          <a:p>
            <a:pPr marL="1428750" lvl="2">
              <a:defRPr/>
            </a:pPr>
            <a:r>
              <a:rPr lang="en-US" altLang="en-US" sz="1800" dirty="0">
                <a:latin typeface="+mn-lt"/>
              </a:rPr>
              <a:t>Wants/needs</a:t>
            </a:r>
          </a:p>
          <a:p>
            <a:pPr marL="1428750" lvl="2">
              <a:defRPr/>
            </a:pPr>
            <a:r>
              <a:rPr lang="en-US" altLang="en-US" sz="1800" dirty="0">
                <a:latin typeface="+mn-lt"/>
              </a:rPr>
              <a:t>Purchase criteria</a:t>
            </a:r>
          </a:p>
          <a:p>
            <a:pPr marL="1428750" lvl="2">
              <a:defRPr/>
            </a:pPr>
            <a:r>
              <a:rPr lang="en-US" altLang="en-US" sz="1800" dirty="0">
                <a:latin typeface="+mn-lt"/>
              </a:rPr>
              <a:t>What is important to them</a:t>
            </a:r>
          </a:p>
          <a:p>
            <a:pPr marL="285750" indent="-285750">
              <a:defRPr/>
            </a:pPr>
            <a:endParaRPr lang="en-US" altLang="en-US" sz="1800" b="1" i="1" dirty="0"/>
          </a:p>
          <a:p>
            <a:pPr algn="ctr">
              <a:buNone/>
            </a:pP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Example: David Schefter</a:t>
            </a:r>
          </a:p>
          <a:p>
            <a:pPr algn="ctr">
              <a:buNone/>
            </a:pP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“My ideal client is a physician or business owner with complex financial planning concerns who is willing and able to commit financial resources to building wealth” </a:t>
            </a:r>
          </a:p>
          <a:p>
            <a:pPr algn="ctr">
              <a:buNone/>
            </a:pPr>
            <a:endParaRPr lang="en-US" altLang="en-US" sz="1800" dirty="0">
              <a:solidFill>
                <a:srgbClr val="44464A"/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altLang="en-US" sz="1800" b="1" i="1" dirty="0">
                <a:solidFill>
                  <a:srgbClr val="44464A"/>
                </a:solidFill>
                <a:latin typeface="Calibri" pitchFamily="34" charset="0"/>
              </a:rPr>
              <a:t>If you don’t communicate your ideal client, you will get fewer of the clients you want and more of the clients who are a poor fit </a:t>
            </a:r>
            <a:endParaRPr lang="en-CA" altLang="en-US" sz="1400" dirty="0">
              <a:latin typeface="+mn-lt"/>
            </a:endParaRPr>
          </a:p>
        </p:txBody>
      </p:sp>
      <p:sp>
        <p:nvSpPr>
          <p:cNvPr id="25604" name="Slide Number Placeholder 1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8A1049AA-EAEE-4809-A147-818C73E98DB9}" type="slidenum">
              <a:rPr lang="en-US" altLang="en-US" sz="800" smtClean="0">
                <a:ea typeface="ヒラギノ角ゴ Pro W3" charset="-128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80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310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561975"/>
            <a:ext cx="8231188" cy="512763"/>
          </a:xfrm>
        </p:spPr>
        <p:txBody>
          <a:bodyPr/>
          <a:lstStyle/>
          <a:p>
            <a:pPr>
              <a:defRPr/>
            </a:pPr>
            <a:r>
              <a:rPr lang="en-CA" altLang="en-US" sz="2000" dirty="0">
                <a:latin typeface="Calibri" pitchFamily="34" charset="0"/>
              </a:rPr>
              <a:t>Bringing it all together</a:t>
            </a:r>
            <a:endParaRPr lang="en-US" sz="900" dirty="0">
              <a:solidFill>
                <a:srgbClr val="4D4F53"/>
              </a:solidFill>
              <a:ea typeface="ＭＳ Ｐゴシック" charset="-128"/>
            </a:endParaRPr>
          </a:p>
        </p:txBody>
      </p:sp>
      <p:sp>
        <p:nvSpPr>
          <p:cNvPr id="41990" name="Rectangle 12"/>
          <p:cNvSpPr>
            <a:spLocks noChangeArrowheads="1"/>
          </p:cNvSpPr>
          <p:nvPr/>
        </p:nvSpPr>
        <p:spPr bwMode="auto">
          <a:xfrm>
            <a:off x="396875" y="1281113"/>
            <a:ext cx="8089900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These three questions tell your ‘story’</a:t>
            </a: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What do you do = What is your mission and vision?</a:t>
            </a: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Why does it matter = What is your unique value proposition?</a:t>
            </a: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Who cares = Who is your ideal client?</a:t>
            </a:r>
          </a:p>
          <a:p>
            <a:pPr marL="285750" indent="-285750">
              <a:defRPr/>
            </a:pPr>
            <a:endParaRPr lang="en-US" altLang="en-US" sz="1800" dirty="0">
              <a:latin typeface="+mn-lt"/>
            </a:endParaRPr>
          </a:p>
          <a:p>
            <a:pPr marL="285750" indent="-285750">
              <a:defRPr/>
            </a:pPr>
            <a:r>
              <a:rPr lang="en-US" altLang="en-US" sz="1800" dirty="0">
                <a:latin typeface="+mn-lt"/>
              </a:rPr>
              <a:t>If I know your mission/vision, your value proposition and your ideal client</a:t>
            </a: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I can tell your story</a:t>
            </a: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I can find qualified leads for you</a:t>
            </a:r>
          </a:p>
          <a:p>
            <a:pPr marL="1028700" lvl="1">
              <a:defRPr/>
            </a:pPr>
            <a:r>
              <a:rPr lang="en-US" altLang="en-US" sz="1800" dirty="0">
                <a:latin typeface="+mn-lt"/>
              </a:rPr>
              <a:t>I can refer with confidence</a:t>
            </a:r>
            <a:endParaRPr lang="en-US" altLang="en-US" sz="1800" dirty="0">
              <a:solidFill>
                <a:srgbClr val="44464A"/>
              </a:solidFill>
              <a:latin typeface="Calibri" pitchFamily="34" charset="0"/>
            </a:endParaRPr>
          </a:p>
          <a:p>
            <a:pPr algn="ctr">
              <a:buNone/>
            </a:pPr>
            <a:endParaRPr lang="en-US" altLang="en-US" sz="1800" dirty="0">
              <a:solidFill>
                <a:srgbClr val="44464A"/>
              </a:solidFill>
              <a:latin typeface="Calibri" pitchFamily="34" charset="0"/>
            </a:endParaRPr>
          </a:p>
          <a:p>
            <a:pPr algn="ctr">
              <a:buNone/>
            </a:pPr>
            <a:endParaRPr lang="en-US" altLang="en-US" sz="1800" dirty="0">
              <a:solidFill>
                <a:srgbClr val="44464A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Example: </a:t>
            </a:r>
            <a:r>
              <a:rPr lang="en-US" altLang="en-US" sz="1800" dirty="0" err="1">
                <a:solidFill>
                  <a:srgbClr val="44464A"/>
                </a:solidFill>
                <a:latin typeface="Calibri" pitchFamily="34" charset="0"/>
              </a:rPr>
              <a:t>Freshbooks</a:t>
            </a:r>
            <a:endParaRPr lang="en-US" altLang="en-US" sz="1800" dirty="0">
              <a:solidFill>
                <a:srgbClr val="44464A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“</a:t>
            </a:r>
            <a:r>
              <a:rPr lang="en-US" altLang="en-US" sz="1800" dirty="0">
                <a:solidFill>
                  <a:srgbClr val="FF0000"/>
                </a:solidFill>
                <a:latin typeface="Calibri" pitchFamily="34" charset="0"/>
              </a:rPr>
              <a:t>Small Business Accounting Software </a:t>
            </a:r>
            <a:r>
              <a:rPr lang="en-US" altLang="en-US" sz="1800" dirty="0">
                <a:solidFill>
                  <a:srgbClr val="00B050"/>
                </a:solidFill>
                <a:latin typeface="Calibri" pitchFamily="34" charset="0"/>
              </a:rPr>
              <a:t>Designed for You</a:t>
            </a: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, </a:t>
            </a:r>
            <a:r>
              <a:rPr lang="en-US" altLang="en-US" sz="1800" dirty="0">
                <a:solidFill>
                  <a:srgbClr val="7030A0"/>
                </a:solidFill>
                <a:latin typeface="Calibri" pitchFamily="34" charset="0"/>
              </a:rPr>
              <a:t>The Non-Accountant</a:t>
            </a:r>
            <a:r>
              <a:rPr lang="en-US" altLang="en-US" sz="1800" dirty="0">
                <a:solidFill>
                  <a:srgbClr val="44464A"/>
                </a:solidFill>
                <a:latin typeface="Calibri" pitchFamily="34" charset="0"/>
              </a:rPr>
              <a:t>” </a:t>
            </a:r>
          </a:p>
        </p:txBody>
      </p:sp>
      <p:sp>
        <p:nvSpPr>
          <p:cNvPr id="25604" name="Slide Number Placeholder 1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40000"/>
              <a:buFont typeface="Wingdings" pitchFamily="2" charset="2"/>
              <a:buChar char="§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Lucida Grande" charset="0"/>
              <a:buChar char="-"/>
              <a:defRPr sz="1200">
                <a:solidFill>
                  <a:srgbClr val="4D4F5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8A1049AA-EAEE-4809-A147-818C73E98DB9}" type="slidenum">
              <a:rPr lang="en-US" altLang="en-US" sz="800" smtClean="0">
                <a:ea typeface="ヒラギノ角ゴ Pro W3" charset="-128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80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37083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master - no logo">
  <a:themeElements>
    <a:clrScheme name="Raymond James October 2010">
      <a:dk1>
        <a:srgbClr val="002D62"/>
      </a:dk1>
      <a:lt1>
        <a:sysClr val="window" lastClr="FFFFFF"/>
      </a:lt1>
      <a:dk2>
        <a:srgbClr val="002D62"/>
      </a:dk2>
      <a:lt2>
        <a:srgbClr val="FFFFFF"/>
      </a:lt2>
      <a:accent1>
        <a:srgbClr val="5F8FB4"/>
      </a:accent1>
      <a:accent2>
        <a:srgbClr val="F3E5C3"/>
      </a:accent2>
      <a:accent3>
        <a:srgbClr val="8D89A5"/>
      </a:accent3>
      <a:accent4>
        <a:srgbClr val="998542"/>
      </a:accent4>
      <a:accent5>
        <a:srgbClr val="3E5D58"/>
      </a:accent5>
      <a:accent6>
        <a:srgbClr val="5E4B3C"/>
      </a:accent6>
      <a:hlink>
        <a:srgbClr val="5F8FB4"/>
      </a:hlink>
      <a:folHlink>
        <a:srgbClr val="403A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Language xmlns="e5b4f94c-a334-47f3-ab26-1ab422aa29a2">English</FormLanguage>
    <e81ed9662a9143b99ea489717c6cf07b xmlns="e5b4f94c-a334-47f3-ab26-1ab422aa29a2">
      <Terms xmlns="http://schemas.microsoft.com/office/infopath/2007/PartnerControls"/>
    </e81ed9662a9143b99ea489717c6cf07b>
    <Document_x0020_Category xmlns="e5b4f94c-a334-47f3-ab26-1ab422aa29a2">Financial Planning</Document_x0020_Category>
    <Resources_x0020_Sub_x0020_Category xmlns="55206f72-4ab9-4944-964b-022cb2e548b5">Retirement Planning</Resources_x0020_Sub_x0020_Category>
    <Transitions_x0020_Binder xmlns="e5b4f94c-a334-47f3-ab26-1ab422aa29a2">false</Transitions_x0020_Binder>
    <TaxCatchAll xmlns="e5b4f94c-a334-47f3-ab26-1ab422aa29a2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RJnet Base Document" ma:contentTypeID="0x0101004AFDEB40C4EB324C9A44C6827B5A084A00776DE6F24E020049A838124DF1EB7FA6" ma:contentTypeVersion="6" ma:contentTypeDescription="This is the base content type used by Documents in the Document Portal" ma:contentTypeScope="" ma:versionID="c2d57cecfcff2fbfbf3c75947bc92475">
  <xsd:schema xmlns:xsd="http://www.w3.org/2001/XMLSchema" xmlns:xs="http://www.w3.org/2001/XMLSchema" xmlns:p="http://schemas.microsoft.com/office/2006/metadata/properties" xmlns:ns2="e5b4f94c-a334-47f3-ab26-1ab422aa29a2" xmlns:ns3="55206f72-4ab9-4944-964b-022cb2e548b5" targetNamespace="http://schemas.microsoft.com/office/2006/metadata/properties" ma:root="true" ma:fieldsID="05899c6e0aa10dd6ecae9902012a295b" ns2:_="" ns3:_="">
    <xsd:import namespace="e5b4f94c-a334-47f3-ab26-1ab422aa29a2"/>
    <xsd:import namespace="55206f72-4ab9-4944-964b-022cb2e548b5"/>
    <xsd:element name="properties">
      <xsd:complexType>
        <xsd:sequence>
          <xsd:element name="documentManagement">
            <xsd:complexType>
              <xsd:all>
                <xsd:element ref="ns2:FormLanguage"/>
                <xsd:element ref="ns2:Transitions_x0020_Binder" minOccurs="0"/>
                <xsd:element ref="ns2:e81ed9662a9143b99ea489717c6cf07b" minOccurs="0"/>
                <xsd:element ref="ns2:TaxCatchAll" minOccurs="0"/>
                <xsd:element ref="ns2:TaxCatchAllLabel" minOccurs="0"/>
                <xsd:element ref="ns2:Document_x0020_Category" minOccurs="0"/>
                <xsd:element ref="ns3:Resources_x0020_Sub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4f94c-a334-47f3-ab26-1ab422aa29a2" elementFormDefault="qualified">
    <xsd:import namespace="http://schemas.microsoft.com/office/2006/documentManagement/types"/>
    <xsd:import namespace="http://schemas.microsoft.com/office/infopath/2007/PartnerControls"/>
    <xsd:element name="FormLanguage" ma:index="8" ma:displayName="Language" ma:default="English" ma:internalName="FormLanguage">
      <xsd:simpleType>
        <xsd:restriction base="dms:Choice">
          <xsd:enumeration value="English"/>
          <xsd:enumeration value="French"/>
        </xsd:restriction>
      </xsd:simpleType>
    </xsd:element>
    <xsd:element name="Transitions_x0020_Binder" ma:index="9" nillable="true" ma:displayName="Transitions Binder" ma:default="0" ma:description="For Transition Services Use Only." ma:internalName="Transitions_x0020_Binder">
      <xsd:simpleType>
        <xsd:restriction base="dms:Boolean"/>
      </xsd:simpleType>
    </xsd:element>
    <xsd:element name="e81ed9662a9143b99ea489717c6cf07b" ma:index="10" nillable="true" ma:taxonomy="true" ma:internalName="e81ed9662a9143b99ea489717c6cf07b" ma:taxonomyFieldName="Transitions_x0020_Binder_x0020_Category" ma:displayName="Transitions Binder Category" ma:default="" ma:fieldId="{e81ed966-2a91-43b9-9ea4-89717c6cf07b}" ma:sspId="57b1d5e1-9ed5-454d-9b4d-26722a638f3b" ma:termSetId="8219732a-edf9-4ca4-90c3-e7f62b16e2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cace8afc-0923-4619-a7de-5c25e2fb4cdb}" ma:internalName="TaxCatchAll" ma:showField="CatchAllData" ma:web="e5b4f94c-a334-47f3-ab26-1ab422aa29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cace8afc-0923-4619-a7de-5c25e2fb4cdb}" ma:internalName="TaxCatchAllLabel" ma:readOnly="true" ma:showField="CatchAllDataLabel" ma:web="e5b4f94c-a334-47f3-ab26-1ab422aa29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_x0020_Category" ma:index="14" nillable="true" ma:displayName="Document Category" ma:description="Additional document categorization for displaying documents on content pages." ma:format="Dropdown" ma:internalName="Document_x0020_Category">
      <xsd:simpleType>
        <xsd:restriction base="dms:Choice">
          <xsd:enumeration value="Account Maintenance"/>
          <xsd:enumeration value="Advisor Transitions/Changes"/>
          <xsd:enumeration value="Client Feedback"/>
          <xsd:enumeration value="Disengagement"/>
          <xsd:enumeration value="Financial Planning"/>
          <xsd:enumeration value="General Financial Interests"/>
          <xsd:enumeration value="Non-Financial Topics"/>
          <xsd:enumeration value="Pre-Approved Articles"/>
          <xsd:enumeration value="Women Investor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06f72-4ab9-4944-964b-022cb2e548b5" elementFormDefault="qualified">
    <xsd:import namespace="http://schemas.microsoft.com/office/2006/documentManagement/types"/>
    <xsd:import namespace="http://schemas.microsoft.com/office/infopath/2007/PartnerControls"/>
    <xsd:element name="Resources_x0020_Sub_x0020_Category" ma:index="15" nillable="true" ma:displayName="Resources Sub Category" ma:format="Dropdown" ma:internalName="Resources_x0020_Sub_x0020_Category">
      <xsd:simpleType>
        <xsd:restriction base="dms:Choice">
          <xsd:enumeration value="Account Info"/>
          <xsd:enumeration value="Advertising"/>
          <xsd:enumeration value="Article"/>
          <xsd:enumeration value="Brochure"/>
          <xsd:enumeration value="Comprehensive"/>
          <xsd:enumeration value="Debt &amp; Cash Flow Management"/>
          <xsd:enumeration value="Education Planning"/>
          <xsd:enumeration value="Estate Planning &amp; Trusts"/>
          <xsd:enumeration value="Industry"/>
          <xsd:enumeration value="Insurance"/>
          <xsd:enumeration value="Introducing FA"/>
          <xsd:enumeration value="Investments / The Markets"/>
          <xsd:enumeration value="Moving"/>
          <xsd:enumeration value="New Team"/>
          <xsd:enumeration value="Newsletter"/>
          <xsd:enumeration value="Radio Script"/>
          <xsd:enumeration value="Request Client Info"/>
          <xsd:enumeration value="Retirement Planning"/>
          <xsd:enumeration value="Risk Management Analysis"/>
          <xsd:enumeration value="RRSP"/>
          <xsd:enumeration value="Security"/>
          <xsd:enumeration value="Social Media"/>
          <xsd:enumeration value="Stationary"/>
          <xsd:enumeration value="Tax Planning"/>
          <xsd:enumeration value="Template"/>
          <xsd:enumeration value="Temporary"/>
          <xsd:enumeration value="TFSA"/>
          <xsd:enumeration value="Trade names"/>
          <xsd:enumeration value="Websit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2561E0-853C-4F7D-AD26-FF568F80D007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5b4f94c-a334-47f3-ab26-1ab422aa29a2"/>
    <ds:schemaRef ds:uri="http://schemas.openxmlformats.org/package/2006/metadata/core-properties"/>
    <ds:schemaRef ds:uri="http://purl.org/dc/terms/"/>
    <ds:schemaRef ds:uri="55206f72-4ab9-4944-964b-022cb2e548b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4E2C380-0738-4D3F-8EF2-BBD9ED7C2A82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1DFAA8B-0439-4E71-85B4-A5C13A6A488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5BEC6E8-DC22-478D-AFC6-C57355BE80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b4f94c-a334-47f3-ab26-1ab422aa29a2"/>
    <ds:schemaRef ds:uri="55206f72-4ab9-4944-964b-022cb2e548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RJtemplate_PRINT-RJA.pot</Template>
  <TotalTime>12206</TotalTime>
  <Words>423</Words>
  <Application>Microsoft Office PowerPoint</Application>
  <PresentationFormat>On-screen Show (4:3)</PresentationFormat>
  <Paragraphs>75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Lucida Grande</vt:lpstr>
      <vt:lpstr>Times New Roman</vt:lpstr>
      <vt:lpstr>Wingdings</vt:lpstr>
      <vt:lpstr>Wingdings 2</vt:lpstr>
      <vt:lpstr>ヒラギノ角ゴ Pro W3</vt:lpstr>
      <vt:lpstr>Slide master - no logo</vt:lpstr>
      <vt:lpstr>PowerPoint Presentation</vt:lpstr>
      <vt:lpstr>Telling your story</vt:lpstr>
      <vt:lpstr>What do you do?</vt:lpstr>
      <vt:lpstr>Why does it matter?</vt:lpstr>
      <vt:lpstr>Who Cares?</vt:lpstr>
      <vt:lpstr>Bringing it all together</vt:lpstr>
    </vt:vector>
  </TitlesOfParts>
  <Company>Mark Leaning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Leaning</dc:creator>
  <cp:lastModifiedBy>David Schefter</cp:lastModifiedBy>
  <cp:revision>1050</cp:revision>
  <cp:lastPrinted>2016-11-24T21:15:32Z</cp:lastPrinted>
  <dcterms:created xsi:type="dcterms:W3CDTF">2010-06-11T18:36:51Z</dcterms:created>
  <dcterms:modified xsi:type="dcterms:W3CDTF">2016-11-25T20:14:23Z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ransitions_x0020_Binder_x0020_Category">
    <vt:lpwstr/>
  </property>
</Properties>
</file>